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0287000" cy="18288000"/>
  <p:embeddedFontLst>
    <p:embeddedFont>
      <p:font typeface="맑은 고딕" panose="020B0503020000020004" pitchFamily="50" charset="-127"/>
      <p:regular r:id="rId19"/>
      <p:bold r:id="rId2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5535" autoAdjust="0"/>
  </p:normalViewPr>
  <p:slideViewPr>
    <p:cSldViewPr snapToGrid="0" snapToObjects="1">
      <p:cViewPr>
        <p:scale>
          <a:sx n="50" d="100"/>
          <a:sy n="50" d="100"/>
        </p:scale>
        <p:origin x="1380" y="55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398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예비창업자패키지 </a:t>
            </a:r>
            <a:r>
              <a:rPr lang="ko-KR" altLang="en-US" dirty="0" err="1"/>
              <a:t>비대면</a:t>
            </a:r>
            <a:r>
              <a:rPr lang="ko-KR" altLang="en-US" dirty="0"/>
              <a:t> 분야를 지원하게 된 </a:t>
            </a:r>
            <a:r>
              <a:rPr lang="en-US" altLang="ko-KR" dirty="0"/>
              <a:t>GYM Delivery </a:t>
            </a:r>
            <a:r>
              <a:rPr lang="ko-KR" altLang="en-US" dirty="0"/>
              <a:t>대표 김영권이라고 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비즈니스 모델로 개인용 </a:t>
            </a:r>
            <a:r>
              <a:rPr lang="ko-KR" altLang="en-US" dirty="0" err="1"/>
              <a:t>홈트레이닝</a:t>
            </a:r>
            <a:r>
              <a:rPr lang="ko-KR" altLang="en-US" dirty="0"/>
              <a:t> 시장입니다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인플루언서나</a:t>
            </a:r>
            <a:r>
              <a:rPr lang="ko-KR" altLang="en-US" dirty="0"/>
              <a:t> 개인이 희망하는 </a:t>
            </a:r>
            <a:r>
              <a:rPr lang="ko-KR" altLang="en-US" dirty="0" err="1"/>
              <a:t>헬스트레이너가</a:t>
            </a:r>
            <a:r>
              <a:rPr lang="ko-KR" altLang="en-US" dirty="0"/>
              <a:t> 운동자세를 등록하면</a:t>
            </a:r>
            <a:r>
              <a:rPr lang="en-US" altLang="ko-KR" dirty="0"/>
              <a:t>, </a:t>
            </a:r>
            <a:r>
              <a:rPr lang="ko-KR" altLang="en-US" dirty="0"/>
              <a:t>실구매자인 사용자는 운동횟수</a:t>
            </a:r>
            <a:r>
              <a:rPr lang="en-US" altLang="ko-KR" dirty="0"/>
              <a:t>, </a:t>
            </a:r>
            <a:r>
              <a:rPr lang="ko-KR" altLang="en-US" dirty="0"/>
              <a:t>운동 종류</a:t>
            </a:r>
            <a:r>
              <a:rPr lang="en-US" altLang="ko-KR" dirty="0"/>
              <a:t>, </a:t>
            </a:r>
            <a:r>
              <a:rPr lang="ko-KR" altLang="en-US" dirty="0"/>
              <a:t>자세 비교를 바탕으로 사용자의 운동자세를 등록된 운동자세와 분석하고 사용자에게 알려줍니다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수익은 센서 판매 비</a:t>
            </a:r>
            <a:r>
              <a:rPr lang="en-US" altLang="ko-KR" dirty="0"/>
              <a:t>, </a:t>
            </a:r>
            <a:r>
              <a:rPr lang="ko-KR" altLang="en-US" dirty="0" err="1"/>
              <a:t>인플루언서와</a:t>
            </a:r>
            <a:r>
              <a:rPr lang="ko-KR" altLang="en-US" dirty="0"/>
              <a:t> 사용자에게 받는 수수료가 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 비즈니스 모델입니다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아파트 공동 헬스장에서는 입주민의 출입에 대한 정보를 관리하고</a:t>
            </a:r>
            <a:r>
              <a:rPr lang="en-US" altLang="ko-KR" dirty="0"/>
              <a:t>, </a:t>
            </a:r>
            <a:r>
              <a:rPr lang="ko-KR" altLang="en-US" dirty="0"/>
              <a:t>스마트 미러를 관리하여</a:t>
            </a:r>
            <a:r>
              <a:rPr lang="en-US" altLang="ko-KR" dirty="0"/>
              <a:t>, </a:t>
            </a:r>
            <a:r>
              <a:rPr lang="ko-KR" altLang="en-US" dirty="0"/>
              <a:t>완전한 무인 헬스장 관리가 가능하고</a:t>
            </a:r>
            <a:endParaRPr lang="en-US" altLang="ko-KR" dirty="0"/>
          </a:p>
          <a:p>
            <a:r>
              <a:rPr lang="ko-KR" altLang="en-US" dirty="0"/>
              <a:t>사용자는 이를 바탕으로 운동횟수</a:t>
            </a:r>
            <a:r>
              <a:rPr lang="en-US" altLang="ko-KR" dirty="0"/>
              <a:t>, </a:t>
            </a:r>
            <a:r>
              <a:rPr lang="ko-KR" altLang="en-US" dirty="0"/>
              <a:t>운동종류</a:t>
            </a:r>
            <a:r>
              <a:rPr lang="en-US" altLang="ko-KR" dirty="0"/>
              <a:t>, </a:t>
            </a:r>
            <a:r>
              <a:rPr lang="ko-KR" altLang="en-US" dirty="0"/>
              <a:t>자세 비교 등을 할 수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경쟁업체로는 </a:t>
            </a:r>
            <a:r>
              <a:rPr lang="en-US" altLang="ko-KR" dirty="0"/>
              <a:t>LG U+, </a:t>
            </a:r>
            <a:r>
              <a:rPr lang="ko-KR" altLang="en-US" dirty="0"/>
              <a:t>홈 핏</a:t>
            </a:r>
            <a:r>
              <a:rPr lang="en-US" altLang="ko-KR" dirty="0"/>
              <a:t>, </a:t>
            </a:r>
            <a:r>
              <a:rPr lang="en-US" altLang="ko-KR" dirty="0" err="1"/>
              <a:t>Enflux</a:t>
            </a:r>
            <a:r>
              <a:rPr lang="en-US" altLang="ko-KR" dirty="0"/>
              <a:t>, On Fit</a:t>
            </a:r>
            <a:r>
              <a:rPr lang="ko-KR" altLang="en-US" dirty="0"/>
              <a:t>을 선정해보았습니다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대표적인 차이점으로 카메라를 통한 영상처리가 아니라는 점은 </a:t>
            </a:r>
            <a:r>
              <a:rPr lang="ko-KR" altLang="en-US" dirty="0" err="1"/>
              <a:t>부착식</a:t>
            </a:r>
            <a:r>
              <a:rPr lang="ko-KR" altLang="en-US" dirty="0"/>
              <a:t> 센서가 다소 불편함이 있을 수 있으나 기구 사용 운동에서는 필수이고 카메라에 의한 사각지대가 없다는 점</a:t>
            </a:r>
            <a:r>
              <a:rPr lang="en-US" altLang="ko-KR" dirty="0"/>
              <a:t>, </a:t>
            </a:r>
            <a:r>
              <a:rPr lang="ko-KR" altLang="en-US" dirty="0"/>
              <a:t>카메라에 의한 보안문제가 없을 수 있다는 장점이며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스마트 미러 모델에서는 카메라를 통한 영상인식 역시 제공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</a:t>
            </a:r>
            <a:r>
              <a:rPr lang="en-US" altLang="ko-KR" dirty="0"/>
              <a:t>GYM Delivery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홈 트레이닝</a:t>
            </a:r>
            <a:r>
              <a:rPr lang="en-US" altLang="ko-KR" dirty="0"/>
              <a:t>, </a:t>
            </a:r>
            <a:r>
              <a:rPr lang="ko-KR" altLang="en-US" dirty="0"/>
              <a:t>개인</a:t>
            </a:r>
            <a:r>
              <a:rPr lang="en-US" altLang="ko-KR" dirty="0"/>
              <a:t>,</a:t>
            </a:r>
            <a:r>
              <a:rPr lang="ko-KR" altLang="en-US" dirty="0"/>
              <a:t> 공동 헬스장 가릴 것 없이 시장확장성을 가지고 있습니다</a:t>
            </a:r>
            <a:r>
              <a:rPr lang="en-US" altLang="ko-KR" dirty="0"/>
              <a:t>. </a:t>
            </a:r>
            <a:r>
              <a:rPr lang="ko-KR" altLang="en-US" dirty="0"/>
              <a:t>초기 비즈니스 모델은 </a:t>
            </a:r>
            <a:r>
              <a:rPr lang="en-US" altLang="ko-KR" dirty="0"/>
              <a:t>B2B</a:t>
            </a:r>
            <a:r>
              <a:rPr lang="ko-KR" altLang="en-US" dirty="0"/>
              <a:t>형태의 헬스장과 거래하는 형태이지만</a:t>
            </a:r>
            <a:r>
              <a:rPr lang="en-US" altLang="ko-KR" dirty="0"/>
              <a:t>, </a:t>
            </a:r>
            <a:r>
              <a:rPr lang="ko-KR" altLang="en-US" dirty="0"/>
              <a:t>이후에는 </a:t>
            </a:r>
            <a:r>
              <a:rPr lang="en-US" altLang="ko-KR" dirty="0"/>
              <a:t>B2C </a:t>
            </a:r>
            <a:r>
              <a:rPr lang="ko-KR" altLang="en-US" dirty="0"/>
              <a:t>모델로도 시장을 확장해 나갈 수 있을 것으로 기대됩니다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금액 부분에 있어서도</a:t>
            </a:r>
            <a:r>
              <a:rPr lang="en-US" altLang="ko-KR" dirty="0"/>
              <a:t>, </a:t>
            </a:r>
            <a:r>
              <a:rPr lang="ko-KR" altLang="en-US" dirty="0"/>
              <a:t>기존 트레이닝 비용이 </a:t>
            </a:r>
            <a:r>
              <a:rPr lang="en-US" altLang="ko-KR" dirty="0"/>
              <a:t>30~50</a:t>
            </a:r>
            <a:r>
              <a:rPr lang="ko-KR" altLang="en-US" dirty="0"/>
              <a:t>만원인 것에 비하면 초기 기기 값과 월별 금액 청구 </a:t>
            </a:r>
            <a:r>
              <a:rPr lang="en-US" altLang="ko-KR" dirty="0"/>
              <a:t>3</a:t>
            </a:r>
            <a:r>
              <a:rPr lang="ko-KR" altLang="en-US" dirty="0"/>
              <a:t>만원을 제외하고는 별도의 이용료가 필요하지 않습니다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현재까지 센서부분 양산을 위한 </a:t>
            </a:r>
            <a:r>
              <a:rPr lang="en-US" altLang="ko-KR" dirty="0"/>
              <a:t>PCB </a:t>
            </a:r>
            <a:r>
              <a:rPr lang="ko-KR" altLang="en-US" dirty="0"/>
              <a:t>제작이 완료 되었으며</a:t>
            </a:r>
            <a:r>
              <a:rPr lang="en-US" altLang="ko-KR" dirty="0"/>
              <a:t>, </a:t>
            </a:r>
            <a:r>
              <a:rPr lang="ko-KR" altLang="en-US" dirty="0"/>
              <a:t>센서 데이터를 </a:t>
            </a:r>
            <a:r>
              <a:rPr lang="en-US" altLang="ko-KR" dirty="0"/>
              <a:t>Unity</a:t>
            </a:r>
            <a:r>
              <a:rPr lang="ko-KR" altLang="en-US" dirty="0"/>
              <a:t>로 받아오는 작업까지 완료 하였으며</a:t>
            </a:r>
            <a:r>
              <a:rPr lang="en-US" altLang="ko-KR" dirty="0"/>
              <a:t>, APP</a:t>
            </a:r>
            <a:r>
              <a:rPr lang="ko-KR" altLang="en-US" dirty="0"/>
              <a:t>에 </a:t>
            </a:r>
            <a:r>
              <a:rPr lang="en-US" altLang="ko-KR" dirty="0"/>
              <a:t>Unity </a:t>
            </a:r>
            <a:r>
              <a:rPr lang="ko-KR" altLang="en-US" dirty="0"/>
              <a:t>이식 작업과 스마트 미러 작업을 예정 중에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자금 집행계획은 다음과 같습니다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 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발표에 앞서 </a:t>
            </a:r>
            <a:r>
              <a:rPr lang="en-US" altLang="ko-KR" dirty="0"/>
              <a:t>GYM Delivery</a:t>
            </a:r>
            <a:r>
              <a:rPr lang="ko-KR" altLang="en-US" dirty="0"/>
              <a:t>의 이해를 돕기 위해 제작 되어진 영상을 보시겠습니다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영상에서 확인하셨듯이 </a:t>
            </a:r>
            <a:r>
              <a:rPr lang="en-US" altLang="ko-KR" dirty="0"/>
              <a:t>GYM Delivery</a:t>
            </a:r>
            <a:r>
              <a:rPr lang="ko-KR" altLang="en-US" dirty="0"/>
              <a:t>는 헬스장 </a:t>
            </a:r>
            <a:r>
              <a:rPr lang="ko-KR" altLang="en-US" dirty="0" err="1"/>
              <a:t>비대면</a:t>
            </a:r>
            <a:r>
              <a:rPr lang="ko-KR" altLang="en-US" dirty="0"/>
              <a:t> 비즈니스 모델을 제공하는 회사입니다</a:t>
            </a:r>
            <a:r>
              <a:rPr lang="en-US" altLang="ko-KR" dirty="0"/>
              <a:t>. </a:t>
            </a:r>
            <a:r>
              <a:rPr lang="ko-KR" altLang="en-US" dirty="0"/>
              <a:t>포스트 코로나</a:t>
            </a:r>
            <a:r>
              <a:rPr lang="en-US" altLang="ko-KR" dirty="0"/>
              <a:t>, </a:t>
            </a:r>
            <a:r>
              <a:rPr lang="ko-KR" altLang="en-US" dirty="0"/>
              <a:t>코로나는 우리의 삶을 통째로 바꾸어 놓았습니다</a:t>
            </a:r>
            <a:r>
              <a:rPr lang="en-US" altLang="ko-KR" dirty="0"/>
              <a:t>. </a:t>
            </a:r>
            <a:r>
              <a:rPr lang="ko-KR" altLang="en-US" dirty="0"/>
              <a:t>얼어버린 기존의 </a:t>
            </a:r>
            <a:r>
              <a:rPr lang="ko-KR" altLang="en-US" dirty="0" err="1"/>
              <a:t>대면식</a:t>
            </a:r>
            <a:r>
              <a:rPr lang="ko-KR" altLang="en-US" dirty="0"/>
              <a:t> 비즈니스 모델을 탈피하야 포스트 코로나 시대의 헬스 트레이너들에게 든든한 지원군이 되고자 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GYM Delivery</a:t>
            </a:r>
            <a:r>
              <a:rPr lang="ko-KR" altLang="en-US" dirty="0"/>
              <a:t>와</a:t>
            </a:r>
            <a:r>
              <a:rPr lang="en-US" dirty="0"/>
              <a:t> </a:t>
            </a:r>
            <a:r>
              <a:rPr lang="ko-KR" altLang="en-US" dirty="0"/>
              <a:t>함께 라면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헬스장의 기존의 </a:t>
            </a:r>
            <a:r>
              <a:rPr lang="ko-KR" altLang="en-US" dirty="0" err="1"/>
              <a:t>대면식</a:t>
            </a:r>
            <a:r>
              <a:rPr lang="ko-KR" altLang="en-US" dirty="0"/>
              <a:t> </a:t>
            </a:r>
            <a:r>
              <a:rPr lang="en-US" altLang="ko-KR" dirty="0"/>
              <a:t>PT</a:t>
            </a:r>
            <a:r>
              <a:rPr lang="ko-KR" altLang="en-US" dirty="0"/>
              <a:t>를 대체할 </a:t>
            </a:r>
            <a:r>
              <a:rPr lang="ko-KR" altLang="en-US" dirty="0" err="1"/>
              <a:t>비대면식</a:t>
            </a:r>
            <a:r>
              <a:rPr lang="ko-KR" altLang="en-US" dirty="0"/>
              <a:t> </a:t>
            </a:r>
            <a:r>
              <a:rPr lang="en-US" altLang="ko-KR" dirty="0"/>
              <a:t>PT</a:t>
            </a:r>
            <a:r>
              <a:rPr lang="ko-KR" altLang="en-US" dirty="0"/>
              <a:t>를 제공 가능합니다</a:t>
            </a:r>
            <a:endParaRPr lang="en-US" altLang="ko-KR" dirty="0"/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복잡한 회원관리가 없어져</a:t>
            </a:r>
            <a:r>
              <a:rPr lang="en-US" altLang="ko-KR" dirty="0"/>
              <a:t>, </a:t>
            </a:r>
            <a:r>
              <a:rPr lang="ko-KR" altLang="en-US" dirty="0"/>
              <a:t>일반 헬스장</a:t>
            </a:r>
            <a:r>
              <a:rPr lang="en-US" altLang="ko-KR" dirty="0"/>
              <a:t>, </a:t>
            </a:r>
            <a:r>
              <a:rPr lang="ko-KR" altLang="en-US" dirty="0"/>
              <a:t>아파트 헬스장 등 기존 회원관리의 한계점을 타파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dirty="0"/>
              <a:t>운동관련 </a:t>
            </a:r>
            <a:r>
              <a:rPr lang="ko-KR" altLang="en-US" dirty="0" err="1"/>
              <a:t>인플루언서들에게는</a:t>
            </a:r>
            <a:r>
              <a:rPr lang="ko-KR" altLang="en-US" dirty="0"/>
              <a:t> 자신의 운동을 등록하여</a:t>
            </a:r>
            <a:r>
              <a:rPr lang="en-US" altLang="ko-KR" dirty="0"/>
              <a:t>, </a:t>
            </a:r>
            <a:r>
              <a:rPr lang="ko-KR" altLang="en-US" dirty="0"/>
              <a:t>유튜브와 같은 기존의 플랫폼에서 단순 영상 시청의 한계점을 벗어날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GYM Delivery</a:t>
            </a:r>
            <a:r>
              <a:rPr lang="ko-KR" altLang="en-US" dirty="0"/>
              <a:t>의 구성품은 다음과 같습니다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dirty="0"/>
              <a:t>9</a:t>
            </a:r>
            <a:r>
              <a:rPr lang="ko-KR" altLang="en-US" dirty="0"/>
              <a:t>축 </a:t>
            </a:r>
            <a:r>
              <a:rPr lang="en-US" altLang="ko-KR" dirty="0"/>
              <a:t>IMU</a:t>
            </a:r>
            <a:r>
              <a:rPr lang="ko-KR" altLang="en-US" dirty="0"/>
              <a:t>를 기반으로 한 사용자 자세 인식 센서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센서의 데이터를 수집하고 자세를 확인 </a:t>
            </a:r>
            <a:r>
              <a:rPr lang="en-US" altLang="ko-KR" dirty="0"/>
              <a:t>APP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부가적으로 헬스장 혹은 집에서 사용 가능한 운동자세 안내용 스마트 미러입니다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프로토타입으로 개발하였던 센서를 기반으로 </a:t>
            </a:r>
            <a:r>
              <a:rPr lang="en-US" altLang="ko-KR" dirty="0"/>
              <a:t>Unity</a:t>
            </a:r>
            <a:r>
              <a:rPr lang="ko-KR" altLang="en-US" dirty="0"/>
              <a:t>와 연동하여 데이터를 받아오는 것을 보여주는 영상입니다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GYM Delivery</a:t>
            </a:r>
            <a:r>
              <a:rPr lang="ko-KR" altLang="en-US" dirty="0"/>
              <a:t>의</a:t>
            </a:r>
            <a:r>
              <a:rPr lang="en-US" dirty="0"/>
              <a:t> </a:t>
            </a:r>
            <a:r>
              <a:rPr lang="ko-KR" altLang="en-US" dirty="0"/>
              <a:t>예상 고객 및 시장 분석입니다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 타겟은 개인 헬스장 입니다</a:t>
            </a:r>
            <a:r>
              <a:rPr lang="en-US" altLang="ko-KR" dirty="0"/>
              <a:t>. </a:t>
            </a:r>
            <a:r>
              <a:rPr lang="ko-KR" altLang="en-US" dirty="0"/>
              <a:t>핵심 가치로는 기존의 오프라인 비즈니스 모델에서 </a:t>
            </a:r>
            <a:r>
              <a:rPr lang="ko-KR" altLang="en-US" dirty="0" err="1"/>
              <a:t>비대면식</a:t>
            </a:r>
            <a:r>
              <a:rPr lang="ko-KR" altLang="en-US" dirty="0"/>
              <a:t> 온라인 비즈니스 모델을 제시</a:t>
            </a:r>
            <a:r>
              <a:rPr lang="en-US" altLang="ko-KR" dirty="0"/>
              <a:t>, </a:t>
            </a:r>
            <a:r>
              <a:rPr lang="ko-KR" altLang="en-US" dirty="0"/>
              <a:t>시장은 헬스장</a:t>
            </a:r>
            <a:r>
              <a:rPr lang="en-US" altLang="ko-KR" dirty="0"/>
              <a:t>, </a:t>
            </a:r>
            <a:r>
              <a:rPr lang="ko-KR" altLang="en-US" dirty="0"/>
              <a:t>요가</a:t>
            </a:r>
            <a:r>
              <a:rPr lang="en-US" altLang="ko-KR" dirty="0"/>
              <a:t>, </a:t>
            </a:r>
            <a:r>
              <a:rPr lang="ko-KR" altLang="en-US" dirty="0"/>
              <a:t>피트니스 관련 업체 총 </a:t>
            </a:r>
            <a:r>
              <a:rPr lang="en-US" altLang="ko-KR" dirty="0"/>
              <a:t>8,800</a:t>
            </a:r>
            <a:r>
              <a:rPr lang="ko-KR" altLang="en-US" dirty="0"/>
              <a:t>여 곳이 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 타겟은 홈 트레이닝 시장 입니다</a:t>
            </a:r>
            <a:r>
              <a:rPr lang="en-US" altLang="ko-KR" dirty="0"/>
              <a:t>. </a:t>
            </a:r>
            <a:r>
              <a:rPr lang="ko-KR" altLang="en-US" dirty="0"/>
              <a:t>유튜브와 </a:t>
            </a:r>
            <a:r>
              <a:rPr lang="ko-KR" altLang="en-US" dirty="0" err="1"/>
              <a:t>인플루언서의</a:t>
            </a:r>
            <a:r>
              <a:rPr lang="ko-KR" altLang="en-US" dirty="0"/>
              <a:t> 단순 동영상 시청에서 벗어나</a:t>
            </a:r>
            <a:r>
              <a:rPr lang="en-US" altLang="ko-KR" dirty="0"/>
              <a:t>, </a:t>
            </a:r>
            <a:r>
              <a:rPr lang="ko-KR" altLang="en-US" dirty="0"/>
              <a:t>센서로 수집되어진 정확한 자세를 보며 따라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타겟은 공동 헬스장 입니다</a:t>
            </a:r>
            <a:r>
              <a:rPr lang="en-US" altLang="ko-KR" dirty="0"/>
              <a:t>. </a:t>
            </a:r>
            <a:r>
              <a:rPr lang="ko-KR" altLang="en-US" dirty="0"/>
              <a:t>아파트에서 주로 이용되는 공동 헬스장 형태는 관리가 아닌 무인 운영 헬스장으로 관리비를 경감할 수 있습니다</a:t>
            </a:r>
            <a:r>
              <a:rPr lang="en-US" altLang="ko-KR" dirty="0"/>
              <a:t>. </a:t>
            </a:r>
            <a:r>
              <a:rPr lang="ko-KR" altLang="en-US" dirty="0"/>
              <a:t>예상 시장 규모는 </a:t>
            </a:r>
            <a:r>
              <a:rPr lang="en-US" altLang="ko-KR" dirty="0"/>
              <a:t>2020</a:t>
            </a:r>
            <a:r>
              <a:rPr lang="ko-KR" altLang="en-US" dirty="0"/>
              <a:t>년부터 </a:t>
            </a:r>
            <a:r>
              <a:rPr lang="en-US" altLang="ko-KR" dirty="0"/>
              <a:t>25</a:t>
            </a:r>
            <a:r>
              <a:rPr lang="ko-KR" altLang="en-US" dirty="0"/>
              <a:t>년까지 신축되어지는 메이저 준공 업체 단지 총 </a:t>
            </a:r>
            <a:r>
              <a:rPr lang="en-US" altLang="ko-KR" dirty="0"/>
              <a:t>233 </a:t>
            </a:r>
            <a:r>
              <a:rPr lang="ko-KR" altLang="en-US" dirty="0"/>
              <a:t>곳 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상세 비즈니스 모델 첫번째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개인 운영되어지는 헬스장에서 </a:t>
            </a:r>
            <a:r>
              <a:rPr lang="ko-KR" altLang="en-US" dirty="0" err="1"/>
              <a:t>헬스트레이너가</a:t>
            </a:r>
            <a:r>
              <a:rPr lang="ko-KR" altLang="en-US" dirty="0"/>
              <a:t> 센서를 구매하고 배달 대행업체를 통해 회원들에게 센서를 대여하거나</a:t>
            </a:r>
            <a:r>
              <a:rPr lang="en-US" altLang="ko-KR" dirty="0"/>
              <a:t>, </a:t>
            </a:r>
            <a:r>
              <a:rPr lang="ko-KR" altLang="en-US" dirty="0"/>
              <a:t>방문 수령하여</a:t>
            </a:r>
            <a:r>
              <a:rPr lang="en-US" altLang="ko-KR" dirty="0"/>
              <a:t>, </a:t>
            </a:r>
            <a:r>
              <a:rPr lang="ko-KR" altLang="en-US" dirty="0"/>
              <a:t>회원들에게 홈 트레이닝과 헬스장에서 운동을 병행 할 수 있도록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헬스장에서 트레이닝을 받지 않는 날 센서를 사용할 경우 출입정보</a:t>
            </a:r>
            <a:r>
              <a:rPr lang="en-US" altLang="ko-KR" dirty="0"/>
              <a:t>, </a:t>
            </a:r>
            <a:r>
              <a:rPr lang="ko-KR" altLang="en-US" dirty="0"/>
              <a:t>운동 횟수</a:t>
            </a:r>
            <a:r>
              <a:rPr lang="en-US" altLang="ko-KR" dirty="0"/>
              <a:t>, </a:t>
            </a:r>
            <a:r>
              <a:rPr lang="ko-KR" altLang="en-US" dirty="0"/>
              <a:t>운동</a:t>
            </a:r>
            <a:r>
              <a:rPr lang="en-US" altLang="ko-KR" dirty="0"/>
              <a:t> </a:t>
            </a:r>
            <a:r>
              <a:rPr lang="ko-KR" altLang="en-US" dirty="0"/>
              <a:t>종류</a:t>
            </a:r>
            <a:r>
              <a:rPr lang="en-US" altLang="ko-KR" dirty="0"/>
              <a:t>, </a:t>
            </a:r>
            <a:r>
              <a:rPr lang="ko-KR" altLang="en-US" dirty="0" err="1"/>
              <a:t>스마트미러나</a:t>
            </a:r>
            <a:r>
              <a:rPr lang="ko-KR" altLang="en-US" dirty="0"/>
              <a:t> </a:t>
            </a:r>
            <a:r>
              <a:rPr lang="en-US" altLang="ko-KR" dirty="0"/>
              <a:t>APP</a:t>
            </a:r>
            <a:r>
              <a:rPr lang="ko-KR" altLang="en-US" dirty="0"/>
              <a:t>을 통한 자세 비교가 있을 수 있겠습니다</a:t>
            </a:r>
            <a:r>
              <a:rPr lang="en-US" altLang="ko-KR" dirty="0"/>
              <a:t>. </a:t>
            </a:r>
            <a:r>
              <a:rPr lang="ko-KR" altLang="en-US" dirty="0"/>
              <a:t>홈 트레이닝에서도 출입 정보를 제외하고 동일하게 이용할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수익은 센서</a:t>
            </a:r>
            <a:r>
              <a:rPr lang="en-US" altLang="ko-KR" dirty="0"/>
              <a:t>, </a:t>
            </a:r>
            <a:r>
              <a:rPr lang="ko-KR" altLang="en-US" dirty="0"/>
              <a:t>기자재 비용</a:t>
            </a:r>
            <a:r>
              <a:rPr lang="en-US" altLang="ko-KR" dirty="0"/>
              <a:t>, </a:t>
            </a:r>
            <a:r>
              <a:rPr lang="ko-KR" altLang="en-US" dirty="0"/>
              <a:t>헬스 트레이너에게 회원 관리를 대가로 받는 월 수입이 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소개영상">
            <a:hlinkClick r:id="" action="ppaction://media"/>
            <a:extLst>
              <a:ext uri="{FF2B5EF4-FFF2-40B4-BE49-F238E27FC236}">
                <a16:creationId xmlns:a16="http://schemas.microsoft.com/office/drawing/2014/main" id="{EB265EE1-6741-4683-BC84-A80ED6951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12276" y="1828800"/>
            <a:ext cx="15113875" cy="7956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시연영상">
            <a:hlinkClick r:id="" action="ppaction://media"/>
            <a:extLst>
              <a:ext uri="{FF2B5EF4-FFF2-40B4-BE49-F238E27FC236}">
                <a16:creationId xmlns:a16="http://schemas.microsoft.com/office/drawing/2014/main" id="{4B297140-7A00-4A9E-BE9D-E3ADC680CC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59664" y="1484243"/>
            <a:ext cx="14891084" cy="8369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618</Words>
  <Application>Microsoft Office PowerPoint</Application>
  <PresentationFormat>사용자 지정</PresentationFormat>
  <Paragraphs>51</Paragraphs>
  <Slides>16</Slides>
  <Notes>16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KIM YG</cp:lastModifiedBy>
  <cp:revision>10</cp:revision>
  <dcterms:created xsi:type="dcterms:W3CDTF">2020-08-23T15:49:15Z</dcterms:created>
  <dcterms:modified xsi:type="dcterms:W3CDTF">2020-08-26T03:01:37Z</dcterms:modified>
</cp:coreProperties>
</file>